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591"/>
    <p:restoredTop sz="94854"/>
  </p:normalViewPr>
  <p:slideViewPr>
    <p:cSldViewPr snapToGrid="0" snapToObjects="1" showGuides="1">
      <p:cViewPr varScale="1">
        <p:scale>
          <a:sx n="70" d="100"/>
          <a:sy n="70" d="100"/>
        </p:scale>
        <p:origin x="6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D53B45-0C52-4786-9B88-7D78C5BE9F1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dissolve/>
  </p:transition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9" descr="jRiA8orc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1050" y="1609725"/>
            <a:ext cx="4914900" cy="4914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Line 10"/>
          <p:cNvSpPr/>
          <p:nvPr/>
        </p:nvSpPr>
        <p:spPr>
          <a:xfrm flipV="1">
            <a:off x="4500563" y="3194050"/>
            <a:ext cx="1439862" cy="863600"/>
          </a:xfrm>
          <a:prstGeom prst="line">
            <a:avLst/>
          </a:prstGeom>
          <a:ln w="1047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52" name="Line 11"/>
          <p:cNvSpPr/>
          <p:nvPr/>
        </p:nvSpPr>
        <p:spPr>
          <a:xfrm>
            <a:off x="4500563" y="4057650"/>
            <a:ext cx="1727200" cy="1008063"/>
          </a:xfrm>
          <a:prstGeom prst="line">
            <a:avLst/>
          </a:prstGeom>
          <a:ln w="1047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60" name="Line 12"/>
          <p:cNvSpPr/>
          <p:nvPr/>
        </p:nvSpPr>
        <p:spPr>
          <a:xfrm>
            <a:off x="2770188" y="2546350"/>
            <a:ext cx="4105275" cy="129540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61" name="Line 13"/>
          <p:cNvSpPr/>
          <p:nvPr/>
        </p:nvSpPr>
        <p:spPr>
          <a:xfrm>
            <a:off x="2195513" y="4418013"/>
            <a:ext cx="4032250" cy="129540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55" name="Text Box 15"/>
          <p:cNvSpPr txBox="1"/>
          <p:nvPr/>
        </p:nvSpPr>
        <p:spPr>
          <a:xfrm>
            <a:off x="468313" y="803275"/>
            <a:ext cx="842486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en-US" sz="2000" dirty="0">
                <a:latin typeface="Comic Sans MS" panose="030F0702030302020204" pitchFamily="66" charset="0"/>
              </a:rPr>
              <a:t>Divide the clock face into three parts by drawing two straight lines in such a way that the sum of the numbers in each part are equal. </a:t>
            </a:r>
            <a:endParaRPr lang="en-US" altLang="en-US" sz="2000" dirty="0">
              <a:latin typeface="Comic Sans MS" panose="030F0702030302020204" pitchFamily="66" charset="0"/>
            </a:endParaRPr>
          </a:p>
        </p:txBody>
      </p:sp>
      <p:sp>
        <p:nvSpPr>
          <p:cNvPr id="2064" name="Text Box 16"/>
          <p:cNvSpPr txBox="1"/>
          <p:nvPr/>
        </p:nvSpPr>
        <p:spPr>
          <a:xfrm>
            <a:off x="323850" y="5805488"/>
            <a:ext cx="2160588" cy="67945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en-US" dirty="0">
                <a:latin typeface="Arial" panose="020B0604020202020204" pitchFamily="34" charset="0"/>
              </a:rPr>
              <a:t>Sum of numbers from 1 to 12 = 78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065" name="Text Box 17"/>
          <p:cNvSpPr txBox="1"/>
          <p:nvPr/>
        </p:nvSpPr>
        <p:spPr>
          <a:xfrm>
            <a:off x="7092950" y="5876925"/>
            <a:ext cx="1366838" cy="404813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en-US" dirty="0">
                <a:latin typeface="Arial" panose="020B0604020202020204" pitchFamily="34" charset="0"/>
              </a:rPr>
              <a:t>78/3 = 26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058" name="Oval 18"/>
          <p:cNvSpPr/>
          <p:nvPr/>
        </p:nvSpPr>
        <p:spPr>
          <a:xfrm>
            <a:off x="2098675" y="1628775"/>
            <a:ext cx="4849813" cy="4886325"/>
          </a:xfrm>
          <a:prstGeom prst="ellipse">
            <a:avLst/>
          </a:prstGeom>
          <a:noFill/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GB" altLang="x-none" dirty="0">
              <a:latin typeface="Arial" panose="020B0604020202020204" pitchFamily="34" charset="0"/>
            </a:endParaRPr>
          </a:p>
        </p:txBody>
      </p:sp>
      <p:sp>
        <p:nvSpPr>
          <p:cNvPr id="2059" name="Oval 19"/>
          <p:cNvSpPr/>
          <p:nvPr/>
        </p:nvSpPr>
        <p:spPr>
          <a:xfrm>
            <a:off x="642938" y="212725"/>
            <a:ext cx="550862" cy="550863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C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" name="Oval 20"/>
          <p:cNvSpPr/>
          <p:nvPr/>
        </p:nvSpPr>
        <p:spPr>
          <a:xfrm>
            <a:off x="1212850" y="212725"/>
            <a:ext cx="550863" cy="550863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L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3" name="Oval 21"/>
          <p:cNvSpPr/>
          <p:nvPr/>
        </p:nvSpPr>
        <p:spPr>
          <a:xfrm>
            <a:off x="1763713" y="220663"/>
            <a:ext cx="550862" cy="550862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O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62" name="Oval 23"/>
          <p:cNvSpPr/>
          <p:nvPr/>
        </p:nvSpPr>
        <p:spPr>
          <a:xfrm>
            <a:off x="2346325" y="212725"/>
            <a:ext cx="550863" cy="550863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C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63" name="Oval 24"/>
          <p:cNvSpPr/>
          <p:nvPr/>
        </p:nvSpPr>
        <p:spPr>
          <a:xfrm>
            <a:off x="2909888" y="212725"/>
            <a:ext cx="550862" cy="550863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K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4" name="Oval 25"/>
          <p:cNvSpPr/>
          <p:nvPr/>
        </p:nvSpPr>
        <p:spPr>
          <a:xfrm>
            <a:off x="3759200" y="211138"/>
            <a:ext cx="550863" cy="550862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F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5" name="Oval 26"/>
          <p:cNvSpPr/>
          <p:nvPr/>
        </p:nvSpPr>
        <p:spPr>
          <a:xfrm>
            <a:off x="4310063" y="219075"/>
            <a:ext cx="550862" cy="550863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A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66" name="Oval 27"/>
          <p:cNvSpPr/>
          <p:nvPr/>
        </p:nvSpPr>
        <p:spPr>
          <a:xfrm>
            <a:off x="4892675" y="211138"/>
            <a:ext cx="550863" cy="550862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C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67" name="Oval 28"/>
          <p:cNvSpPr/>
          <p:nvPr/>
        </p:nvSpPr>
        <p:spPr>
          <a:xfrm>
            <a:off x="5456238" y="211138"/>
            <a:ext cx="550862" cy="550862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E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68" name="Oval 29"/>
          <p:cNvSpPr/>
          <p:nvPr/>
        </p:nvSpPr>
        <p:spPr>
          <a:xfrm>
            <a:off x="6329363" y="203200"/>
            <a:ext cx="550862" cy="550863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S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69" name="Oval 30"/>
          <p:cNvSpPr/>
          <p:nvPr/>
        </p:nvSpPr>
        <p:spPr>
          <a:xfrm>
            <a:off x="6880225" y="211138"/>
            <a:ext cx="550863" cy="550862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U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70" name="Oval 31"/>
          <p:cNvSpPr/>
          <p:nvPr/>
        </p:nvSpPr>
        <p:spPr>
          <a:xfrm>
            <a:off x="7462838" y="203200"/>
            <a:ext cx="550862" cy="550863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M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71" name="Oval 32"/>
          <p:cNvSpPr/>
          <p:nvPr/>
        </p:nvSpPr>
        <p:spPr>
          <a:xfrm>
            <a:off x="8026400" y="203200"/>
            <a:ext cx="550863" cy="550863"/>
          </a:xfrm>
          <a:prstGeom prst="ellipse">
            <a:avLst/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GB" altLang="en-US" sz="2800" b="1" dirty="0">
                <a:latin typeface="Arial" panose="020B0604020202020204" pitchFamily="34" charset="0"/>
              </a:rPr>
              <a:t>S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4" grpId="0" animBg="1"/>
      <p:bldP spid="20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16"/>
          <p:cNvSpPr>
            <a:spLocks noGrp="1"/>
          </p:cNvSpPr>
          <p:nvPr>
            <p:ph type="title"/>
          </p:nvPr>
        </p:nvSpPr>
        <p:spPr>
          <a:xfrm>
            <a:off x="5130800" y="5715000"/>
            <a:ext cx="40132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dirty="0">
                <a:solidFill>
                  <a:schemeClr val="bg1"/>
                </a:solidFill>
              </a:rPr>
              <a:t>Worksheet</a:t>
            </a:r>
            <a:endParaRPr lang="en-US" altLang="en-US" dirty="0">
              <a:solidFill>
                <a:schemeClr val="bg1"/>
              </a:solidFill>
            </a:endParaRPr>
          </a:p>
        </p:txBody>
      </p:sp>
      <p:pic>
        <p:nvPicPr>
          <p:cNvPr id="3075" name="Picture 4" descr="jRiA8orc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350" y="390525"/>
            <a:ext cx="1552575" cy="1552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6" name="Picture 8" descr="jRiA8orc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35350" y="390525"/>
            <a:ext cx="1552575" cy="1552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7" name="Picture 9" descr="jRiA8orc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75350" y="390525"/>
            <a:ext cx="1552575" cy="1552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8" name="Picture 10" descr="jRiA8orc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350" y="2600325"/>
            <a:ext cx="1552575" cy="1552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9" name="Picture 11" descr="jRiA8orc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35350" y="2600325"/>
            <a:ext cx="1552575" cy="1552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" name="Picture 12" descr="jRiA8orc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75350" y="2600325"/>
            <a:ext cx="1552575" cy="1552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1" name="Picture 13" descr="jRiA8orc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350" y="4835525"/>
            <a:ext cx="1552575" cy="1552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2" name="Picture 14" descr="jRiA8orc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35350" y="4835525"/>
            <a:ext cx="1552575" cy="1552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3" name="Picture 15" descr="jRiA8orc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75350" y="4835525"/>
            <a:ext cx="1552575" cy="1552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WPS Presentation</Application>
  <PresentationFormat>On-screen Show (4:3)</PresentationFormat>
  <Paragraphs>34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SimSun</vt:lpstr>
      <vt:lpstr>Wingdings</vt:lpstr>
      <vt:lpstr>Calibri</vt:lpstr>
      <vt:lpstr>Comic Sans MS</vt:lpstr>
      <vt:lpstr>微软雅黑</vt:lpstr>
      <vt:lpstr>Monospace</vt:lpstr>
      <vt:lpstr>Arial Unicode MS</vt:lpstr>
      <vt:lpstr>Default Design</vt:lpstr>
      <vt:lpstr>PowerPoint 演示文稿</vt:lpstr>
      <vt:lpstr>PowerPoint 演示文稿</vt:lpstr>
    </vt:vector>
  </TitlesOfParts>
  <Company>Whiteboardmaths.com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Clock Face Sums</dc:title>
  <dc:creator>Mike Crowley</dc:creator>
  <cp:lastModifiedBy>mathssite.com</cp:lastModifiedBy>
  <cp:revision>5</cp:revision>
  <dcterms:created xsi:type="dcterms:W3CDTF">2019-04-11T15:46:43Z</dcterms:created>
  <dcterms:modified xsi:type="dcterms:W3CDTF">2019-04-11T15:46:43Z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